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1563" r:id="rId2"/>
    <p:sldId id="115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95" autoAdjust="0"/>
  </p:normalViewPr>
  <p:slideViewPr>
    <p:cSldViewPr snapToGrid="0">
      <p:cViewPr>
        <p:scale>
          <a:sx n="90" d="100"/>
          <a:sy n="90" d="100"/>
        </p:scale>
        <p:origin x="205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C6B338AB-7B90-46E2-A9A0-7F0F036AC619}" type="datetimeFigureOut">
              <a:rPr lang="en-AE" smtClean="0"/>
              <a:t>20/02/2024</a:t>
            </a:fld>
            <a:endParaRPr lang="en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A48E45FA-59E6-44AE-9FB0-6B4FDB469DE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3708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E45FA-59E6-44AE-9FB0-6B4FDB469DE1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5616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9745D51-9696-4A54-8A67-3725903B03D5}"/>
              </a:ext>
            </a:extLst>
          </p:cNvPr>
          <p:cNvSpPr/>
          <p:nvPr/>
        </p:nvSpPr>
        <p:spPr>
          <a:xfrm>
            <a:off x="8915026" y="1102735"/>
            <a:ext cx="258081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الثالث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E630DE-56E8-42E6-B4DF-C34090F2A2C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10799420" cy="78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3337984966"/>
                    </a:ext>
                  </a:extLst>
                </a:gridCol>
                <a:gridCol w="2752077">
                  <a:extLst>
                    <a:ext uri="{9D8B030D-6E8A-4147-A177-3AD203B41FA5}">
                      <a16:colId xmlns:a16="http://schemas.microsoft.com/office/drawing/2014/main" val="67998862"/>
                    </a:ext>
                  </a:extLst>
                </a:gridCol>
                <a:gridCol w="2637943">
                  <a:extLst>
                    <a:ext uri="{9D8B030D-6E8A-4147-A177-3AD203B41FA5}">
                      <a16:colId xmlns:a16="http://schemas.microsoft.com/office/drawing/2014/main" val="3984846129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4289180960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849829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يطابق مهاراته وسماته ومنجزاته مع دوره الوظيفي المحتمل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يبحث عن فرص وظيفية مختلفة في سوق العمل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مطابقة المهارات والسمات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48550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CB755608-96E1-4E65-BC82-D013E87C67A9}"/>
              </a:ext>
            </a:extLst>
          </p:cNvPr>
          <p:cNvSpPr/>
          <p:nvPr/>
        </p:nvSpPr>
        <p:spPr>
          <a:xfrm>
            <a:off x="2147928" y="4023691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71E-98BF-41B1-8091-178CFD161110}"/>
              </a:ext>
            </a:extLst>
          </p:cNvPr>
          <p:cNvSpPr/>
          <p:nvPr/>
        </p:nvSpPr>
        <p:spPr>
          <a:xfrm>
            <a:off x="349960" y="3791806"/>
            <a:ext cx="16610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بطاقة المهمات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8B3CF-CB0A-AE2D-2C99-AAA2F86838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31" t="51651" r="6286" b="19870"/>
          <a:stretch/>
        </p:blipFill>
        <p:spPr>
          <a:xfrm>
            <a:off x="3024449" y="3136929"/>
            <a:ext cx="8471394" cy="195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6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تعبير عن مهنة المهندس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490" y="2380918"/>
            <a:ext cx="3105150" cy="16472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054" y="2380917"/>
            <a:ext cx="2896927" cy="16472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416" y="2380917"/>
            <a:ext cx="3105150" cy="16472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46534" y="4316819"/>
            <a:ext cx="2371061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6000" dirty="0" smtClean="0">
                <a:solidFill>
                  <a:schemeClr val="tx1"/>
                </a:solidFill>
              </a:rPr>
              <a:t>مهندس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9442" y="4316819"/>
            <a:ext cx="2706539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5400" dirty="0" smtClean="0">
                <a:solidFill>
                  <a:schemeClr val="tx1"/>
                </a:solidFill>
              </a:rPr>
              <a:t>طبيب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396" y="4316819"/>
            <a:ext cx="2530548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5400" dirty="0" smtClean="0">
                <a:solidFill>
                  <a:schemeClr val="tx1"/>
                </a:solidFill>
              </a:rPr>
              <a:t>معلمه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6456" y="457200"/>
            <a:ext cx="443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3200" dirty="0" smtClean="0"/>
              <a:t>اختيار المهنة المناسبة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9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 Semilight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FATIMA MEFTAH MOHAMMED MEFTAH ALSHAMSI</cp:lastModifiedBy>
  <cp:revision>12</cp:revision>
  <dcterms:created xsi:type="dcterms:W3CDTF">2023-06-12T14:15:26Z</dcterms:created>
  <dcterms:modified xsi:type="dcterms:W3CDTF">2024-02-20T04:41:39Z</dcterms:modified>
</cp:coreProperties>
</file>